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30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www.google.com/+/learnmore/hangouts/?hl=it" TargetMode="Externa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s://www.periscope.tv/" TargetMode="Externa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www.easel.ly/" TargetMode="Externa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www.picmonkey.com/?annual=1&amp;utm_expid=54526581-14.Ttj6lR1SRBWTNXunrAYf7Q.1&amp;utm_referrer=https%3A%2F%2Fwww.google.it%2F" TargetMode="Externa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01.gif"/><Relationship Id="rId3" Type="http://schemas.openxmlformats.org/officeDocument/2006/relationships/image" Target="../media/image00.gif"/><Relationship Id="rId5" Type="http://schemas.openxmlformats.org/officeDocument/2006/relationships/image" Target="../media/image04.gif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makeagif.com/" TargetMode="Externa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8x_46sUzvGI" TargetMode="External"/><Relationship Id="rId3" Type="http://schemas.openxmlformats.org/officeDocument/2006/relationships/hyperlink" Target="https://www.youtube.com/watch?v=1O1u_aGl0r0" TargetMode="External"/><Relationship Id="rId5" Type="http://schemas.openxmlformats.org/officeDocument/2006/relationships/hyperlink" Target="https://www.youtube.com/watch?v=2_HXUhShhmY" TargetMode="Externa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photolapse.softonic.it/" TargetMode="Externa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youtube.com/v/vEoHE4CsvYY" TargetMode="External"/><Relationship Id="rId5" Type="http://schemas.openxmlformats.org/officeDocument/2006/relationships/image" Target="../media/image02.jp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anymaking.com/photo-resizing-editor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www.youtube-mp3.org/it" TargetMode="Externa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mp3cut.net/it/" TargetMode="Externa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noisetrade.com/" TargetMode="External"/><Relationship Id="rId3" Type="http://schemas.openxmlformats.org/officeDocument/2006/relationships/hyperlink" Target="https://www.youtube.com/audiolibrary/music" TargetMode="External"/><Relationship Id="rId6" Type="http://schemas.openxmlformats.org/officeDocument/2006/relationships/hyperlink" Target="https://musopen.org/music/" TargetMode="External"/><Relationship Id="rId5" Type="http://schemas.openxmlformats.org/officeDocument/2006/relationships/hyperlink" Target="http://freemusicarchive.org/" TargetMode="External"/><Relationship Id="rId7" Type="http://schemas.openxmlformats.org/officeDocument/2006/relationships/hyperlink" Target="https://archive.org/details/audio" TargetMode="Externa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www.webhouseit.com/creare-newsletter-con-mailchimp/" TargetMode="Externa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mailchimp.com/" TargetMode="Externa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3.gif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calibre-ebook.com/" TargetMode="Externa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s://github.com/apprenticeharper/DeDRM_tools/releases/tag/v6.2.1" TargetMode="Externa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www.kindleitalia.com/rimuovere-il-drm-da-ebook-epub-e-pdf-10048/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s://www.google.com/alerts" TargetMode="Externa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s://www.google.com/intl/it_it/drive/" TargetMode="Externa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s://www.google.it/intl/it/forms/about/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400"/>
              <a:t>Giovedì 18 giugno, ore 9.00/13.00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400"/>
              <a:t>Sala conferenze ex ufficio biblioteche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4800"/>
              <a:t>Programmi open source 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4800"/>
              <a:t>(gratis e facili) </a:t>
            </a:r>
          </a:p>
          <a:p>
            <a:pPr lvl="0">
              <a:spcBef>
                <a:spcPts val="0"/>
              </a:spcBef>
              <a:buNone/>
            </a:pPr>
            <a:r>
              <a:rPr lang="it" sz="4800"/>
              <a:t>per far cose utili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 sz="3600">
                <a:solidFill>
                  <a:srgbClr val="4A86E8"/>
                </a:solidFill>
              </a:rPr>
              <a:t>Con Alexia Salati</a:t>
            </a: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Consente chat tra due utenti, videoconferenze a invito e dirette streamning appoggiandosi, come piattaforma, a Youtube.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Necessario prima di tutto iscriversi a Google+ e, nel caso, avere un profilo youtube.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http://www.google.com/+/learnmore/hangouts/?hl=it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it"/>
              <a:t>Google Hangout </a:t>
            </a:r>
          </a:p>
          <a:p>
            <a:pPr>
              <a:spcBef>
                <a:spcPts val="0"/>
              </a:spcBef>
              <a:buNone/>
            </a:pPr>
            <a:r>
              <a:rPr b="1" lang="it"/>
              <a:t>// CHIAMATE E VIDEOCONFERENZE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0" lang="it" sz="1800"/>
              <a:t>Nuove prospettive: Periscope è la App per mac OS e Android per la gestione di dirette video su twitter.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rPr b="0" lang="it" sz="1800"/>
              <a:t>Twitter, più utilizzato come social al di fuori dell’Italia, sta più lentamente prendendo piede ma in casi come questo funziona meglio che non FB.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https://www.periscope.tv/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it"/>
              <a:t>#periscope</a:t>
            </a:r>
          </a:p>
          <a:p>
            <a:pPr>
              <a:spcBef>
                <a:spcPts val="0"/>
              </a:spcBef>
              <a:buNone/>
            </a:pPr>
            <a:r>
              <a:rPr b="1" lang="it"/>
              <a:t>// DIRETTE STREMAING SU TWITTER</a:t>
            </a: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Si tratta di uno strumento gratuito per realizzare </a:t>
            </a:r>
            <a:r>
              <a:rPr lang="it" sz="2400"/>
              <a:t>infografiche</a:t>
            </a:r>
            <a:r>
              <a:rPr b="0" lang="it" sz="1800"/>
              <a:t>, ovvero organizzare le informazioni in modo più grafico che testuale.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Può servire per redigere relazioni legate a progetti oppure per divulgare notizie relative alla biblioteca in maniera speciale.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In casi estremi potrebbe addirittura essere usato per creare locandine o volantini per eventi.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Il file realizzato infatti si può scaricare in formato jpg oppure pdf a bassa oppure alta definizione.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In questo modo è possibile avere una semplice impostazione grafica del foglio di base senza necessità che ci lavori un professionista.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7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700"/>
          </a:p>
        </p:txBody>
      </p:sp>
      <p:sp>
        <p:nvSpPr>
          <p:cNvPr id="119" name="Shape 119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it" u="sng">
                <a:solidFill>
                  <a:schemeClr val="hlink"/>
                </a:solidFill>
                <a:hlinkClick r:id="rId3"/>
              </a:rPr>
              <a:t>http://www.easel.ly/</a:t>
            </a:r>
            <a:r>
              <a:rPr b="1" lang="it"/>
              <a:t>  // GRAFICA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È un sistema abbastanza semplice di elaborazione grafica. </a:t>
            </a:r>
            <a:br>
              <a:rPr b="0" lang="it" sz="1800"/>
            </a:br>
            <a:r>
              <a:rPr b="0" lang="it" sz="1800"/>
              <a:t>Qualcosa di simile a Photoshop, per intenderci, ma più elementare.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Anche questo strumento serve per dare libero sfogo al vostro gusto grafico-estetico attraverso uno strumento più intuitivo di un normale programma di grafica.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Come tutti i programmi, per quanto semplice, l’unica maniera di imparare come funziona è usarlo un pochino.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http://www.picmonkey.com/?annual=1&amp;utm_expid=54526581-14.Ttj6lR1SRBWTNXunrAYf7Q.1&amp;utm_referrer=https%3A%2F%2Fwww.google.it%2F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126" name="Shape 126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it"/>
              <a:t>Picmonkey // GRAFICA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Unendo poche foto è possibile creare immagini in movimento che possano dare una resa simpatica: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33" name="Shape 133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Gif animate // GRAFICA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625" y="1597837"/>
            <a:ext cx="1371600" cy="14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42300" y="182445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35575" y="1514382"/>
            <a:ext cx="2811824" cy="1578899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	</a:t>
            </a:r>
            <a:r>
              <a:rPr b="0" lang="it" sz="1800" u="sng">
                <a:solidFill>
                  <a:schemeClr val="hlink"/>
                </a:solidFill>
                <a:hlinkClick r:id="rId3"/>
              </a:rPr>
              <a:t>http://makeagif.com/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Questo è un sistema on line (non devi iscriverti e neppure scaricare nulla) che permette, caricando alcune foto o immagini in genere, di creare subito un gif animato.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</p:txBody>
      </p:sp>
      <p:sp>
        <p:nvSpPr>
          <p:cNvPr id="143" name="Shape 143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Gif animate // GRAFICA</a:t>
            </a: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Se invece, con lo stesso meccanismo, vogliamo creare un video, possiamo crearne uno con la tecnica dello </a:t>
            </a:r>
            <a:r>
              <a:rPr lang="it" sz="3000"/>
              <a:t>stop motion</a:t>
            </a:r>
            <a:r>
              <a:rPr b="0" lang="it" sz="180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Si tratta della creazione di video accostando immagini fotografiche, per esempio in questo video in cui Barbie insegna a cucinare: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https://www.youtube.com/watch?v=1O1u_aGl0r0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 u="sng">
                <a:solidFill>
                  <a:schemeClr val="hlink"/>
                </a:solidFill>
                <a:hlinkClick r:id="rId4"/>
              </a:rPr>
              <a:t>https://www.youtube.com/watch?v=8x_46sUzvGI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5"/>
              </a:rPr>
              <a:t>https://www.youtube.com/watch?v=2_HXUhShhmY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150" name="Shape 150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Stop Motion // GRAFICA - VIDEO</a:t>
            </a: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Scaricando gratuitamente il programma: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http://photolapse.softonic.it/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è possibile in maniera molto rapida creare piccoli video i grado di riprodurre questo effetto.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57" name="Shape 157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Stop Motion // GRAFICA - VIDEO</a:t>
            </a:r>
          </a:p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>
            <a:hlinkClick r:id="rId4"/>
          </p:cNvPr>
          <p:cNvSpPr/>
          <p:nvPr/>
        </p:nvSpPr>
        <p:spPr>
          <a:xfrm>
            <a:off x="1548400" y="367975"/>
            <a:ext cx="5876725" cy="4407550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Ancora parlando di immagini: a volte può essere necessario o utile ridimensionare le foto (per il sito, per i social, anche per creare una locandina).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Esistono molti sistemi molto rapidi ed efficienti, questo è uno: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http://anymaking.com/photo-resizing-editor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170" name="Shape 170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Ridimensionare immagini // GRAFICA</a:t>
            </a:r>
          </a:p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3600"/>
              <a:t>Qui troverete alcuni </a:t>
            </a:r>
            <a:r>
              <a:rPr lang="it" sz="3600"/>
              <a:t>esempi </a:t>
            </a:r>
            <a:r>
              <a:rPr b="0" lang="it" sz="3600"/>
              <a:t>di programmi che ho usato io.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3600"/>
              <a:t>Quindi questa presentazione non ambisce ad essere conclusiva sull’argomento.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48" name="Shape 48"/>
          <p:cNvSpPr txBox="1"/>
          <p:nvPr>
            <p:ph idx="1" type="subTitle"/>
          </p:nvPr>
        </p:nvSpPr>
        <p:spPr>
          <a:xfrm>
            <a:off x="685800" y="3676201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it" sz="2400"/>
              <a:t>Oggi è possibile trovare programmi gratuiti e funzionali per fare qualsiasi cosa (quasi).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it" sz="2400"/>
              <a:t>Basta cercare su Google.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3600"/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Limitandosi ad un uso che non sia pubblico (o che sia autorizzato) da questo link è possibile trasformare un file di youtube in un file audio da scaricare.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2400"/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http://www.youtube-mp3.org/it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2400"/>
          </a:p>
        </p:txBody>
      </p:sp>
      <p:sp>
        <p:nvSpPr>
          <p:cNvPr id="177" name="Shape 177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Musica</a:t>
            </a:r>
          </a:p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E se poi vi serve solo un pezzo del brano, per accompagnare un video o perché siete interessati  a mettere in evidenza determinate parole, è possibile da qui tagliare il file in maniera molto intuitiva: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http://mp3cut.net/it/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84" name="Shape 184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Musica</a:t>
            </a:r>
          </a:p>
        </p:txBody>
      </p:sp>
      <p:sp>
        <p:nvSpPr>
          <p:cNvPr id="185" name="Shape 18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0" lang="it" sz="1800"/>
              <a:t>Per essere sicuri ci sono diversi siti in cui andare a cercare musica distribuita in Creative Commons (per scopi NON commerciali!).</a:t>
            </a:r>
          </a:p>
          <a:p>
            <a:pPr rtl="0">
              <a:spcBef>
                <a:spcPts val="0"/>
              </a:spcBef>
              <a:buNone/>
            </a:pPr>
            <a:r>
              <a:rPr b="0" lang="it" sz="1800"/>
              <a:t>La maggior parte richiede una breve iscrizione: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https://www.youtube.com/audiolibrary/music</a:t>
            </a:r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4"/>
              </a:rPr>
              <a:t>http://noisetrade.com/</a:t>
            </a:r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5"/>
              </a:rPr>
              <a:t>http://freemusicarchive.org/</a:t>
            </a:r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6"/>
              </a:rPr>
              <a:t>https://musopen.org/music/</a:t>
            </a:r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7"/>
              </a:rPr>
              <a:t>https://archive.org/details/audio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191" name="Shape 19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Musica</a:t>
            </a:r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12.000 invii al mese, 2000 indirizzi per la versione gratuita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è necessario avere un sito di riferimento (ma funziona anche la pagina delle biblioteche)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Guida all’uso http://biblos.dgline.it/mailchimp-guida-alluso/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http://www.webhouseit.com/creare-newsletter-con-mailchimp/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98" name="Shape 198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Mailchimp // NEWSLETTER</a:t>
            </a:r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si importano gli indirizzi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(si possono creare diverse liste tematiche)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si crea una campagna (si da un nome alla newsletter che si vuole inviare e si mettono alcune informazioni di base)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si imposta il template che si desidera (si organizza cioè lo spazio del teso e quello delle immagini)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si invia e si possono studiare anche i risultati statistici (in quanti hanno aperto la mail, cliccato sui contenuti etc).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205" name="Shape 205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Mailchimp // NEWSLETTER</a:t>
            </a:r>
          </a:p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Contiene poi bella versione gratuita anche diverse funzionalità avanzate (per inserire il form di iscrizione sul proprio sito, programmare l’invio, app per la gestione e controllo degli invii da smartphone…).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http://mailchimp.com/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212" name="Shape 2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Mailchimp // NEWSLETTER</a:t>
            </a: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ctrTitle"/>
          </p:nvPr>
        </p:nvSpPr>
        <p:spPr>
          <a:xfrm>
            <a:off x="685800" y="1867775"/>
            <a:ext cx="76638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it"/>
              <a:t>… qui inizia la sezione segreta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it"/>
              <a:t>Calibre </a:t>
            </a:r>
          </a:p>
          <a:p>
            <a:pPr>
              <a:spcBef>
                <a:spcPts val="0"/>
              </a:spcBef>
              <a:buNone/>
            </a:pPr>
            <a:r>
              <a:rPr b="1" lang="it"/>
              <a:t>// GESTIONE EBOOK, FORMATI, DRM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1663475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ctrTitle"/>
          </p:nvPr>
        </p:nvSpPr>
        <p:spPr>
          <a:xfrm>
            <a:off x="685800" y="1867775"/>
            <a:ext cx="7958699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Con il programma Calibre è possibile convertire il formato degli e-book 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(per Kindle, per esempio) e togliere gli RDM entrando – in sostanza -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in possesso di una copia in formato digitale del libro scaricato.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Per partire è necessario avere installati sia calibre che adobe digital edition.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http://calibre-ebook.com/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227" name="Shape 227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it"/>
              <a:t>Calibre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it"/>
              <a:t>// GESTIONE EBOOK, FORMATI, DRM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1)	Dotare calibre del plugin necessario per togliere i drm (</a:t>
            </a:r>
            <a:r>
              <a:rPr b="0" lang="it" sz="1800" u="sng">
                <a:solidFill>
                  <a:schemeClr val="hlink"/>
                </a:solidFill>
                <a:hlinkClick r:id="rId3"/>
              </a:rPr>
              <a:t>https://github.com/apprenticeharper/DeDRM_tools/releases/tag/v6.2.1</a:t>
            </a:r>
            <a:r>
              <a:rPr b="0" lang="it" sz="1800"/>
              <a:t>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2)	Per importarlo su calibre selezionare Preferenze &gt; Plugin e poi imporare l’intera cartella scaricata.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3)	scaricare link .acms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4)	ottenere il file (.epub oppure .pdf dal link aprendolo attraverso adobe digital edition).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234" name="Shape 234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it"/>
              <a:t>Calibre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it"/>
              <a:t>// GESTIONE EBOOK, FORMATI, DRM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5)	Dalla cartella di sistema di adobe (programmi&gt;libreria Adobe digital edition) importare il file epub su calibre.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6)	L’importazione con il plugin scaricato consentirà immediatamente di togliere i drm. A questo punto sarà possibile convertire il file epub in altro formato (per kindle, per esempio).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Altre istruzioni dettagliate su: </a:t>
            </a:r>
            <a:r>
              <a:rPr b="0" lang="it" sz="1800" u="sng">
                <a:solidFill>
                  <a:schemeClr val="hlink"/>
                </a:solidFill>
                <a:hlinkClick r:id="rId3"/>
              </a:rPr>
              <a:t>http://www.kindleitalia.com/rimuovere-il-drm-da-ebook-epub-e-pdf-10048/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241" name="Shape 2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it"/>
              <a:t>Calibre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it"/>
              <a:t>// GESTIONE EBOOK, FORMATI, DRM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0" lang="it" sz="1800"/>
              <a:t>Google Alert ...pg 5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0" lang="it" sz="1800"/>
              <a:t>Google Drive … pg 7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0" lang="it" sz="1800"/>
              <a:t>Google Moduli … pg 8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0" lang="it" sz="1800"/>
              <a:t>Google Hangout … pg 9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0" lang="it" sz="1800"/>
              <a:t>Easly … pg 12</a:t>
            </a:r>
          </a:p>
          <a:p>
            <a:pPr indent="-3429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b="0" lang="it" sz="1800"/>
              <a:t>Picmonkey … pg 13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SOMMARIO</a:t>
            </a: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  <p:sp>
        <p:nvSpPr>
          <p:cNvPr id="57" name="Shape 57"/>
          <p:cNvSpPr txBox="1"/>
          <p:nvPr/>
        </p:nvSpPr>
        <p:spPr>
          <a:xfrm>
            <a:off x="4435400" y="137675"/>
            <a:ext cx="4317899" cy="476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it" sz="1800">
                <a:solidFill>
                  <a:schemeClr val="lt1"/>
                </a:solidFill>
              </a:rPr>
              <a:t>7.    Gif Animati … pg 14 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chemeClr val="lt1"/>
                </a:solidFill>
              </a:rPr>
              <a:t>8.    Stop Motion … pg 16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chemeClr val="lt1"/>
                </a:solidFill>
              </a:rPr>
              <a:t>9.    Ridimensionare immagini … pg 19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chemeClr val="lt1"/>
                </a:solidFill>
              </a:rPr>
              <a:t>10.   Musica … 20</a:t>
            </a:r>
          </a:p>
          <a:p>
            <a:pPr lvl="0" rtl="0">
              <a:spcBef>
                <a:spcPts val="0"/>
              </a:spcBef>
              <a:buNone/>
            </a:pPr>
            <a:r>
              <a:rPr lang="it" sz="1800">
                <a:solidFill>
                  <a:schemeClr val="lt1"/>
                </a:solidFill>
              </a:rPr>
              <a:t>11.   Mailchimp … 23</a:t>
            </a:r>
          </a:p>
          <a:p>
            <a:pPr rtl="0">
              <a:spcBef>
                <a:spcPts val="0"/>
              </a:spcBef>
              <a:buNone/>
            </a:pPr>
            <a:r>
              <a:rPr lang="it" sz="1800">
                <a:solidFill>
                  <a:schemeClr val="lt1"/>
                </a:solidFill>
              </a:rPr>
              <a:t>12.   Calibre ...27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e a te cosa serve?</a:t>
            </a:r>
          </a:p>
        </p:txBody>
      </p:sp>
      <p:sp>
        <p:nvSpPr>
          <p:cNvPr id="248" name="Shape 24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685800" lvl="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it"/>
              <a:t>Google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/>
              <a:t>Con un account google sono molti gli strumenti messi a disposizione del sistema</a:t>
            </a: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Google Alert // NOTIZIE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40900" y="363875"/>
            <a:ext cx="8044800" cy="224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t" sz="3600">
                <a:solidFill>
                  <a:schemeClr val="lt1"/>
                </a:solidFill>
              </a:rPr>
              <a:t>Serve per monitorare dal web tutte le informazioni provenienti da una o più parole chiave.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it">
                <a:solidFill>
                  <a:schemeClr val="lt1"/>
                </a:solidFill>
              </a:rPr>
              <a:t>Lo usa per esempio Luca di San Martino in Rio che si occupa dell’Archivio Henghel Gualdi e monitora quindi le notizie sul tema che circolano per il web.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ctrTitle"/>
          </p:nvPr>
        </p:nvSpPr>
        <p:spPr>
          <a:xfrm>
            <a:off x="685800" y="914625"/>
            <a:ext cx="7772400" cy="2556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b="0" lang="it" sz="2400"/>
              <a:t>Si attiva da qui: </a:t>
            </a:r>
            <a:r>
              <a:rPr b="0" lang="it" sz="2400" u="sng">
                <a:solidFill>
                  <a:schemeClr val="hlink"/>
                </a:solidFill>
                <a:hlinkClick r:id="rId3"/>
              </a:rPr>
              <a:t>https://www.google.com/alerts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 sz="1800"/>
              <a:t>Consigli: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 sz="1800"/>
              <a:t>•	Racchiudi le parole tra virgolette se desideri cercare l'intera espressione. Ad esempio, "Casa bianca".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 sz="1800"/>
              <a:t>•	Aggiungi un segno meno (-) davanti alle parole che desideri escludere. Ad esempio, venice -venezia.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 sz="1800"/>
              <a:t>•	Utilizza l'operatore site: per limitare la ricerca a siti specifici. Ad esempio, parlamento site:repubblica.it.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77" name="Shape 77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Google Alert // NOTIZIE</a:t>
            </a: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b="0" lang="it" sz="2400"/>
              <a:t>Serve per la condivisione di documenti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Il sistema carica fino a 15GB di file di ogni tipo.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Sarà possibile scambiare e modificare file tramite un link </a:t>
            </a:r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https://www.google.com/intl/it_it/drive/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7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it"/>
              <a:t>Google Drive </a:t>
            </a:r>
          </a:p>
          <a:p>
            <a:pPr>
              <a:spcBef>
                <a:spcPts val="0"/>
              </a:spcBef>
              <a:buNone/>
            </a:pPr>
            <a:r>
              <a:rPr b="1" lang="it"/>
              <a:t>// INVIO E CONDIVISIONE DOCUMENTI</a:t>
            </a:r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685800" y="1867775"/>
            <a:ext cx="8057099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0" lang="it" sz="2400"/>
              <a:t>ALTRI STRUMENTI DI GOOGLE:</a:t>
            </a:r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Google ha approntato degli strumenti office on line per la creazione e condivisione di documenti (tipo word, power point, excell…).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rPr b="0" lang="it" sz="1800"/>
              <a:t>Tra i più interessanti </a:t>
            </a:r>
            <a:r>
              <a:rPr lang="it" sz="2400"/>
              <a:t>Moduli </a:t>
            </a:r>
            <a:r>
              <a:rPr b="0" lang="it" sz="1800"/>
              <a:t>consente di creare sondaggi gratuiti. Può essere utile da usare sui social, è possibile inserirlo all’interno dei siti (anche quello delle biblioteche) e in generale per proporre questionari sul web: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rtl="0">
              <a:spcBef>
                <a:spcPts val="0"/>
              </a:spcBef>
              <a:buNone/>
            </a:pPr>
            <a:r>
              <a:rPr b="0" lang="it" sz="1800" u="sng">
                <a:solidFill>
                  <a:schemeClr val="hlink"/>
                </a:solidFill>
                <a:hlinkClick r:id="rId3"/>
              </a:rPr>
              <a:t>https://www.google.it/intl/it/forms/about/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7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sz="700"/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it"/>
              <a:t>Google Office: Moduli // SONDAGGI</a:t>
            </a:r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it" sz="1800"/>
              <a:t>Tra i miei strumenti preferiti si trova hangout.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È necessario scaricare una piccolissima app.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None/>
            </a:pPr>
            <a:r>
              <a:rPr b="0" lang="it" sz="1800"/>
              <a:t>Funziona su Android e Mac (no Nokia e Microsoft per smartphone).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0" lang="it" sz="1800"/>
              <a:t>Tipo skype ma più stabile e divertente.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sz="1800"/>
          </a:p>
          <a:p>
            <a:pPr>
              <a:spcBef>
                <a:spcPts val="0"/>
              </a:spcBef>
              <a:buNone/>
            </a:pPr>
            <a:r>
              <a:t/>
            </a:r>
            <a:endParaRPr b="0" sz="1800"/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it"/>
              <a:t>Google Hangout </a:t>
            </a:r>
          </a:p>
          <a:p>
            <a:pPr>
              <a:spcBef>
                <a:spcPts val="0"/>
              </a:spcBef>
              <a:buNone/>
            </a:pPr>
            <a:r>
              <a:rPr b="1" lang="it"/>
              <a:t>// CHIAMATE E VIDEOCONFERENZE</a:t>
            </a: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